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8" r:id="rId14"/>
    <p:sldId id="270" r:id="rId15"/>
    <p:sldId id="271" r:id="rId16"/>
    <p:sldId id="272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C61FF-7F25-4D64-86E4-461B4E2A2E33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C5909-51B2-4B73-ABFF-638897A5A35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03A8-9E66-4C94-B3F2-E38095ADB8C9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DE68-608B-4BC1-9F13-911ACED003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réveiller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laver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laver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brosser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S’endormir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raser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promener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coucher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Que veut dire ces verbes ?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S’ennuyer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S’amuser</a:t>
            </a:r>
            <a:endParaRPr lang="fr-FR" sz="8000" dirty="0">
              <a:latin typeface="Haettenschweiler" pitchFamily="34" charset="0"/>
            </a:endParaRPr>
          </a:p>
        </p:txBody>
      </p:sp>
      <p:pic>
        <p:nvPicPr>
          <p:cNvPr id="16386" name="Picture 2" descr="http://t2.gstatic.com/images?q=tbn:gdH28khgNggISM:http://blog.myenmart.com/wp-content/uploads/2010/09/732192_bored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3657600" cy="2926080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lPSGsAnMZcV_TM:http://kidsplaygroundset.com/wp-content/uploads/2009/04/arcadia-i-ultimate-playground-with-glider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524000"/>
            <a:ext cx="3733800" cy="2873276"/>
          </a:xfrm>
          <a:prstGeom prst="rect">
            <a:avLst/>
          </a:prstGeom>
          <a:noFill/>
        </p:spPr>
      </p:pic>
      <p:pic>
        <p:nvPicPr>
          <p:cNvPr id="16390" name="Picture 6" descr="http://www.cairnsunlimited.com/images/d/family_beach_fu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2980" y="3733800"/>
            <a:ext cx="3151020" cy="208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Que veut dire ces verbes ?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perdre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trouver</a:t>
            </a:r>
            <a:endParaRPr lang="fr-FR" sz="8000" dirty="0">
              <a:latin typeface="Haettenschweiler" pitchFamily="34" charset="0"/>
            </a:endParaRPr>
          </a:p>
        </p:txBody>
      </p:sp>
      <p:pic>
        <p:nvPicPr>
          <p:cNvPr id="28674" name="Picture 2" descr="http://t1.gstatic.com/images?q=tbn:1pvtZrA9Pee3JM:http://images.clipartof.com/small/6117-Humorous-Clip-Art-Illustration-Of-Lost-And-Confused-Santa-Claus-Holding-A-Map-Beside-Rudolph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0"/>
            <a:ext cx="3906231" cy="2914651"/>
          </a:xfrm>
          <a:prstGeom prst="rect">
            <a:avLst/>
          </a:prstGeom>
          <a:noFill/>
        </p:spPr>
      </p:pic>
      <p:pic>
        <p:nvPicPr>
          <p:cNvPr id="28676" name="Picture 4" descr="http://www.cia-france.com/images-junior/maps/biarrit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95400"/>
            <a:ext cx="4114800" cy="4149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Que veut dire ces verbes ?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souvenir</a:t>
            </a:r>
            <a:endParaRPr lang="fr-FR" sz="8000" dirty="0">
              <a:latin typeface="Haettenschweiler" pitchFamily="34" charset="0"/>
            </a:endParaRPr>
          </a:p>
        </p:txBody>
      </p:sp>
      <p:pic>
        <p:nvPicPr>
          <p:cNvPr id="29698" name="Picture 2" descr="http://t2.gstatic.com/images?q=tbn:818u82SUhVs9YM:http://tx-coffee.com/wp-content/uploads/2010/02/string-finger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828800"/>
            <a:ext cx="2743200" cy="3662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Que veut dire ces verbes ?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534561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fâcher</a:t>
            </a:r>
            <a:endParaRPr lang="fr-FR" sz="8000" dirty="0">
              <a:latin typeface="Haettenschweiler" pitchFamily="34" charset="0"/>
            </a:endParaRPr>
          </a:p>
        </p:txBody>
      </p:sp>
      <p:pic>
        <p:nvPicPr>
          <p:cNvPr id="30722" name="Picture 2" descr="http://www.gomonews.com/wp-content/uploads/2009/08/angry-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6010275" cy="3486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ransautoconstruct.com/plans-maison/maison-francilienne-6/rez-de-chaussee-meubl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1114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77000" y="3810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Je me suis couchée dans la _________.</a:t>
            </a:r>
            <a:endParaRPr lang="fr-FR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17526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Je me suis douchée dans la _________.</a:t>
            </a:r>
            <a:endParaRPr lang="fr-FR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30480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Je me suis reposée dans le _________.</a:t>
            </a:r>
            <a:endParaRPr lang="fr-FR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43434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J’ai préparé le diner dans la _________.</a:t>
            </a:r>
            <a:endParaRPr lang="fr-FR" sz="2400" b="1" dirty="0"/>
          </a:p>
        </p:txBody>
      </p:sp>
      <p:sp>
        <p:nvSpPr>
          <p:cNvPr id="9" name="Up Arrow 8"/>
          <p:cNvSpPr/>
          <p:nvPr/>
        </p:nvSpPr>
        <p:spPr>
          <a:xfrm>
            <a:off x="3886200" y="4038600"/>
            <a:ext cx="381000" cy="914400"/>
          </a:xfrm>
          <a:prstGeom prst="upArrow">
            <a:avLst/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77000" y="5657671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Je suis entrée dans la maison et j’étais dans le _________.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75 0.06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2875 0.028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67084 -0.293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7084 -0.17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022E-16 L -0.4125 -0.168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lever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S’habiller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maquiller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raser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laver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brosser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promener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casser</a:t>
            </a:r>
          </a:p>
          <a:p>
            <a:r>
              <a:rPr lang="fr-FR" sz="8000" dirty="0" smtClean="0">
                <a:solidFill>
                  <a:srgbClr val="0070C0"/>
                </a:solidFill>
                <a:latin typeface="Haettenschweiler" pitchFamily="34" charset="0"/>
              </a:rPr>
              <a:t>(la jambe, le bras, etc.)</a:t>
            </a:r>
            <a:endParaRPr lang="fr-FR" sz="8000" dirty="0">
              <a:solidFill>
                <a:srgbClr val="0070C0"/>
              </a:solidFill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reposer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brosser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raser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lever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reposer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2743200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promener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194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raser</a:t>
            </a:r>
            <a:endParaRPr lang="fr-FR" sz="8000" dirty="0">
              <a:latin typeface="Haettenschweiler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27432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 smtClean="0">
                <a:latin typeface="Haettenschweiler" pitchFamily="34" charset="0"/>
              </a:rPr>
              <a:t>Se brosser</a:t>
            </a:r>
            <a:endParaRPr lang="fr-FR" sz="8000" dirty="0">
              <a:latin typeface="Haettenschweile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128</Words>
  <Application>Microsoft Office PowerPoint</Application>
  <PresentationFormat>On-screen Show (4:3)</PresentationFormat>
  <Paragraphs>40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10</cp:revision>
  <dcterms:created xsi:type="dcterms:W3CDTF">2010-12-10T11:27:00Z</dcterms:created>
  <dcterms:modified xsi:type="dcterms:W3CDTF">2010-12-10T12:33:02Z</dcterms:modified>
</cp:coreProperties>
</file>